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0" r:id="rId4"/>
    <p:sldId id="263" r:id="rId5"/>
    <p:sldId id="265" r:id="rId6"/>
    <p:sldId id="267" r:id="rId7"/>
    <p:sldId id="270" r:id="rId8"/>
    <p:sldId id="272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2018-05-06 18.39.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6275" cy="6858000"/>
          </a:xfrm>
          <a:prstGeom prst="rect">
            <a:avLst/>
          </a:prstGeom>
          <a:noFill/>
        </p:spPr>
      </p:pic>
      <p:sp>
        <p:nvSpPr>
          <p:cNvPr id="1028" name="AutoShape 4" descr="https://apf.mail.ru/cgi-bin/readmsg?id=15846114321246370308;0;3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ллович</a:t>
            </a:r>
            <a:endParaRPr lang="ru-RU" dirty="0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57290" y="571480"/>
            <a:ext cx="7358114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    Мой прадедушка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Загидуллин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Ахмадулла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Ахмет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Набиуллович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Родился 17.07.1921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г.в с. Тат.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Елтань,Чистопольского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 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района. Окончив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8 классов и речное отделение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двухгодичного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фабрично - заводского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училища, получил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специальность 3-го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помощника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механика. 1 октября 1940 года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Чистопольским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РВК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был призван на действительную военную службу и направлен в Амурскую Краснознаменную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флотилию. 05.01.1941 г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 Принял присягу, получил звание сержанта и служил машинистом военных речных судов, охранявших  юго-восточные рубежи Родины до конца 1942 года.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Полыхала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Великая Отечественная война с фашисткой Германией, японские милитаристы тоже вынашивали коварные планы, и военнослужащие были готовы ко всему. В январе 1943 года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Ахмет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сослуживцами был направлен в район боевых сражений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гитлеровцами , в 137-ю отдельную стрелковую бригаду. Он стал разведчиком отдельной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разведроты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 Эту сложную, опасную службу он нёс до мая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1944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года, когда получил новый приказ: Красной Армии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не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хватало специалистов химической разведки, ведь захватчики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неся огромные потери, не останавливались ни перед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какими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самыми варварскими методами ведения войны.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User\Desktop\image-11-03-20-01-21.jpeg"/>
          <p:cNvPicPr>
            <a:picLocks noChangeAspect="1" noChangeArrowheads="1"/>
          </p:cNvPicPr>
          <p:nvPr/>
        </p:nvPicPr>
        <p:blipFill>
          <a:blip r:embed="rId3"/>
          <a:srcRect l="33933" t="7229" r="6944" b="54213"/>
          <a:stretch>
            <a:fillRect/>
          </a:stretch>
        </p:blipFill>
        <p:spPr bwMode="auto">
          <a:xfrm rot="5400000">
            <a:off x="236024" y="549738"/>
            <a:ext cx="1857387" cy="1615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714356"/>
            <a:ext cx="76438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Краткосрочное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обучение, и старший сержант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Ахмет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Загидуллин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стал химиком-разведчиком и инструктором химзащиты 72 стрелкового полка, оберегая от гибели сотни, тысячи наших солдат и офицеров.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Он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участвовал в боевых действиях на 2-ом Северо-западном,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3-ем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Прибалтийском и 2-м Белорусском фронтах, вместе с боевыми товарищами освобождая захваченные врагом территории нашей Родины и соседних стран Европы.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Демобилизован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был в июне 1946 года, награждён боевыми медалями «За взятие Кенигсберга», «За победу над Германией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».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нашем семейном архиве храниться пожелтевшее от времени свидетельство о благодарности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Загидуллину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Ахмету за подписью командира части Горбачёва, в котором говориться: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«За отличные боевые действия по освобождению союзной нам Польши и разгром немецко-фашистских войск в Восточной Пруссии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и</a:t>
            </a:r>
          </a:p>
          <a:p>
            <a:pPr algn="just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Померании, содействовавшие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полной победе над врагом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» - Вам</a:t>
            </a:r>
          </a:p>
          <a:p>
            <a:pPr algn="just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приказами Верховного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Главнокомандующего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Генералиссимуса</a:t>
            </a:r>
          </a:p>
          <a:p>
            <a:pPr algn="just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    Советского Союза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товарища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Сталина 14 раз</a:t>
            </a:r>
          </a:p>
          <a:p>
            <a:pPr algn="just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                           объявлена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благодарность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!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Users\User\Desktop\_sfcymougzciuyjhbu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1830" y="4857760"/>
            <a:ext cx="1149259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4348" y="571480"/>
            <a:ext cx="7786742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Вернувшись в родные места не раненым, зрелым, многое постигшим и многое умеющим 25-летним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прадедушка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Ахмадулла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Набиуллович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сразу активно включился в мирную жизнь и труд на земле: обзавелся семьей, занимал руководящие должности в родном колхозе «Алга», по рекомендации ГК КПСС возглавлял отделение сбербанка и райцентре Каргали, был заместителем начальника по хозяйственной части Михайловской нефтеперекачивающей станции. 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Вместе с супругой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Гульсум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Валиулловной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вырастил и воспитал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достойных детей. Из них мой дедушка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Загидуллин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Азат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Ахмадуллович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15.05.1954 г.р.  В этой большой, дружной и уважаемой семье, в которой большинство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каргалинцы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Ахмадуллой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гордятся 10 внуков, среди них моя мама Галявина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Дилара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Азатовна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09.08.1975 г.р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.,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и 19 правнуков,  среди них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Я -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Галявин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Данис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Радикович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03.02.2014 г.р., моя родная сестра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Ралина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14.12.1995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г.р.,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и мой родной брат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Радмир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05.04.2006 г.р.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А моя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прабабушка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Гульсум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которая прожила 92 года часто с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грустью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вспоминала свою первую и последнюю любовь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Ахмадуллу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которого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так  рано, в  55 лет, отняла у неё и у детей болезнь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                 Я  очень горжусь нашим прадедушкой!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               Благодаря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его достойно пройденному пути,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           я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живу сейчас в мирное время и буду стараться 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             так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же, как и он, беззаветно любить свою Родину!</a:t>
            </a:r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2860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1026" name="AutoShape 2" descr="https://apf.mail.ru/cgi-bin/readmsg?id=15839221021127271948;0;7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3" descr="C:\Users\User\Desktop\image-11-03-20-01-21-6.jpeg"/>
          <p:cNvPicPr>
            <a:picLocks noChangeAspect="1" noChangeArrowheads="1"/>
          </p:cNvPicPr>
          <p:nvPr/>
        </p:nvPicPr>
        <p:blipFill>
          <a:blip r:embed="rId3"/>
          <a:srcRect l="6944" t="7291" r="8333" b="3125"/>
          <a:stretch>
            <a:fillRect/>
          </a:stretch>
        </p:blipFill>
        <p:spPr bwMode="auto">
          <a:xfrm>
            <a:off x="714348" y="714356"/>
            <a:ext cx="2432215" cy="342902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85786" y="4214818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В книге «Солдаты Победы»  содержатся сведения об 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Загидуллине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Ахмадулле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Набиулловиче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0430" y="3643314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Этими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 наградами  был награжден</a:t>
            </a:r>
          </a:p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за особые заслуги перед Родиной.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User\Desktop\foto-medali-za-vziatie-kenigsberga-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714356"/>
            <a:ext cx="1571636" cy="2576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30" name="AutoShape 6" descr="https://apf.mail.ru/cgi-bin/readmsg?id=15839221021127271948;0;4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apf.mail.ru/cgi-bin/readmsg?id=15839221021127271948;0;4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s://apf.mail.ru/cgi-bin/readmsg?id=15839221021127271948;0;4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C:\Users\User\Desktop\image-11-03-20-01-21-3.jpeg"/>
          <p:cNvPicPr>
            <a:picLocks noChangeAspect="1" noChangeArrowheads="1"/>
          </p:cNvPicPr>
          <p:nvPr/>
        </p:nvPicPr>
        <p:blipFill>
          <a:blip r:embed="rId5"/>
          <a:srcRect l="18055" t="53125" r="8333" b="5208"/>
          <a:stretch>
            <a:fillRect/>
          </a:stretch>
        </p:blipFill>
        <p:spPr bwMode="auto">
          <a:xfrm>
            <a:off x="3357554" y="4143380"/>
            <a:ext cx="3000396" cy="226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7" name="AutoShape 13" descr="https://apf.mail.ru/cgi-bin/readmsg?id=15839221021127271948;0;1&amp;exif=1&amp;full=1&amp;x-email=dilara2008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 descr="C:\Users\User\Desktop\medal-za-pobedu-nad-fashistskoi-germaniei-foto-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714356"/>
            <a:ext cx="1583246" cy="2571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2857488" y="3286125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     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«За взятие Кенигсберга» 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6446" y="3357562"/>
            <a:ext cx="292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За победу над Германией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  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3636" y="578645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Свидетельство о благодарности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2860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endParaRPr lang="ru-RU" dirty="0"/>
          </a:p>
        </p:txBody>
      </p:sp>
      <p:pic>
        <p:nvPicPr>
          <p:cNvPr id="21506" name="Picture 2" descr="C:\Users\User\Desktop\image-11-03-20-01-21.jpeg"/>
          <p:cNvPicPr>
            <a:picLocks noChangeAspect="1" noChangeArrowheads="1"/>
          </p:cNvPicPr>
          <p:nvPr/>
        </p:nvPicPr>
        <p:blipFill>
          <a:blip r:embed="rId3"/>
          <a:srcRect l="6944" t="9375" r="6944" b="3125"/>
          <a:stretch>
            <a:fillRect/>
          </a:stretch>
        </p:blipFill>
        <p:spPr bwMode="auto">
          <a:xfrm rot="5400000">
            <a:off x="2135043" y="-349149"/>
            <a:ext cx="4786348" cy="6484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143240" y="5500702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Arial" pitchFamily="34" charset="0"/>
                <a:cs typeface="Arial" pitchFamily="34" charset="0"/>
              </a:rPr>
              <a:t>Загидуллин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Ахмадулла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Ахмет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Набиуллович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 со своими боевыми товарищами</a:t>
            </a:r>
          </a:p>
          <a:p>
            <a:pPr algn="r"/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(в правом, нижнем углу)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2860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endParaRPr lang="ru-RU" dirty="0"/>
          </a:p>
        </p:txBody>
      </p:sp>
      <p:pic>
        <p:nvPicPr>
          <p:cNvPr id="7" name="Picture 6" descr="C:\Users\User\Desktop\image-19-03-20-12-50-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04"/>
            <a:ext cx="1857388" cy="247651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43174" y="500042"/>
            <a:ext cx="53578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Мой прадед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Сиразеев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Газиз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Сиразеевич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Родился 17.09.1920 году в Рыбно-Слободском районе в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д.Кугарчино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1428736"/>
            <a:ext cx="600079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В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ряды Красной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армии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он был призван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1940 году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Кзыл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Юлдузском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районе. Его служба началась  сентября 1940 г. , ему тогда было 20 лет, служил в 68-пограничном отряде переводчиком. А в июне 1941 г. был переведен в 262 стрелковый полк и служив там до апреля 1944 г., дальше,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с  апреля 1944 г., и до самого Дня Победы 1945 г.  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он продолжал свою службу в 16-пограничном отряде – стрелком.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Служба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у прадедушки занимала основную часть солдатского времени, особенно в период активных боевых действий или в период подготовки к ним. Минуты затишья могли сменяться внезапными напряженными боями.  Кровопролитные бои за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освобождение Родины от врагов, не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прошли бесследно. В июле В 1942 году был ранен в левую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руку,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получив тяжелое ранение в одном из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сражений.  Но он мужественно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выдержал все трудности, с которыми пришлось столкнуться 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 Мой прадед участвовал в боях, в боевых походах с 23 июля 1941</a:t>
            </a:r>
          </a:p>
          <a:p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     года по май  1945 в Великой отечественной войне.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2860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74" y="500042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571480"/>
            <a:ext cx="7643866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 После войны с 1947-1952 г. работал на пароходе матросом, плавал по направлению «Пермь-Астрахань». А с 1952 г.  проживал в селе Луч,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Чистопольского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района и работал плотником. </a:t>
            </a:r>
          </a:p>
          <a:p>
            <a:pPr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          Женился на  прабабушке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Ш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амсенур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Шагиевне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и вырастили 4 –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детей, сына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Вагиза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дочерей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Альфинур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Миннурию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(моя бабушка 10.10.1954 г.р.) и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Нурию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на сегодняшний день имеют 8 внуков и 18 правнуков.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 прожил 63 года. Про подвиги прадеда мне рассказывала мама, и я очень горжусь им.</a:t>
            </a:r>
          </a:p>
          <a:p>
            <a:pPr algn="ctr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Мы </a:t>
            </a:r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благодарны нашим прадедам за то, что они отстояли свободу нашей страны, чтобы сегодня мы могли жить под мирным небом!</a:t>
            </a:r>
            <a:endParaRPr lang="ru-RU" sz="1700" b="1" i="1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9458" name="Picture 2" descr="C:\Users\User\Desktop\2018-05-03 09.06.05.png"/>
          <p:cNvPicPr>
            <a:picLocks noChangeAspect="1" noChangeArrowheads="1"/>
          </p:cNvPicPr>
          <p:nvPr/>
        </p:nvPicPr>
        <p:blipFill>
          <a:blip r:embed="rId3"/>
          <a:srcRect l="3125" t="15624" r="9375" b="51042"/>
          <a:stretch>
            <a:fillRect/>
          </a:stretch>
        </p:blipFill>
        <p:spPr bwMode="auto">
          <a:xfrm>
            <a:off x="2714612" y="3357562"/>
            <a:ext cx="5357850" cy="3061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img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428604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43174" y="500042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C:\Users\User\Desktop\image-19-03-20-12-50-1.jpeg"/>
          <p:cNvPicPr>
            <a:picLocks noChangeAspect="1" noChangeArrowheads="1"/>
          </p:cNvPicPr>
          <p:nvPr/>
        </p:nvPicPr>
        <p:blipFill>
          <a:blip r:embed="rId3" cstate="print"/>
          <a:srcRect l="6944" t="3125" r="12500" b="4166"/>
          <a:stretch>
            <a:fillRect/>
          </a:stretch>
        </p:blipFill>
        <p:spPr bwMode="auto">
          <a:xfrm rot="5400000">
            <a:off x="1182083" y="2389761"/>
            <a:ext cx="1750232" cy="2685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C:\Users\User\Desktop\image-19-03-20-12-50-2.jpeg"/>
          <p:cNvPicPr>
            <a:picLocks noChangeAspect="1" noChangeArrowheads="1"/>
          </p:cNvPicPr>
          <p:nvPr/>
        </p:nvPicPr>
        <p:blipFill>
          <a:blip r:embed="rId4"/>
          <a:srcRect l="4166" t="2083" r="1116" b="3839"/>
          <a:stretch>
            <a:fillRect/>
          </a:stretch>
        </p:blipFill>
        <p:spPr bwMode="auto">
          <a:xfrm>
            <a:off x="6500826" y="3000372"/>
            <a:ext cx="2157719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7" name="Picture 3" descr="C:\Users\User\Desktop\image-19-03-20-12-50-4.jpeg"/>
          <p:cNvPicPr>
            <a:picLocks noChangeAspect="1" noChangeArrowheads="1"/>
          </p:cNvPicPr>
          <p:nvPr/>
        </p:nvPicPr>
        <p:blipFill>
          <a:blip r:embed="rId5"/>
          <a:srcRect l="1389" t="2083" r="6944" b="3125"/>
          <a:stretch>
            <a:fillRect/>
          </a:stretch>
        </p:blipFill>
        <p:spPr bwMode="auto">
          <a:xfrm rot="5400000">
            <a:off x="1059959" y="82993"/>
            <a:ext cx="2202017" cy="3036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4" descr="C:\Users\User\Desktop\image-19-03-20-12-50.jpeg"/>
          <p:cNvPicPr>
            <a:picLocks noChangeAspect="1" noChangeArrowheads="1"/>
          </p:cNvPicPr>
          <p:nvPr/>
        </p:nvPicPr>
        <p:blipFill>
          <a:blip r:embed="rId6"/>
          <a:srcRect l="20833" t="12500" r="16666" b="17708"/>
          <a:stretch>
            <a:fillRect/>
          </a:stretch>
        </p:blipFill>
        <p:spPr bwMode="auto">
          <a:xfrm rot="5400000">
            <a:off x="3905433" y="3381188"/>
            <a:ext cx="1949083" cy="2901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9" name="Picture 5" descr="C:\Users\User\Desktop\2018-05-04 12.41.45.png"/>
          <p:cNvPicPr>
            <a:picLocks noChangeAspect="1" noChangeArrowheads="1"/>
          </p:cNvPicPr>
          <p:nvPr/>
        </p:nvPicPr>
        <p:blipFill>
          <a:blip r:embed="rId7"/>
          <a:srcRect l="1562" t="15625" r="7811" b="10416"/>
          <a:stretch>
            <a:fillRect/>
          </a:stretch>
        </p:blipFill>
        <p:spPr bwMode="auto">
          <a:xfrm>
            <a:off x="3857620" y="714356"/>
            <a:ext cx="2286016" cy="2798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0" name="Picture 6" descr="C:\Users\User\Desktop\2018-05-04 12.41.40.png"/>
          <p:cNvPicPr>
            <a:picLocks noChangeAspect="1" noChangeArrowheads="1"/>
          </p:cNvPicPr>
          <p:nvPr/>
        </p:nvPicPr>
        <p:blipFill>
          <a:blip r:embed="rId8"/>
          <a:srcRect l="10938" t="15625" r="18749" b="47917"/>
          <a:stretch>
            <a:fillRect/>
          </a:stretch>
        </p:blipFill>
        <p:spPr bwMode="auto">
          <a:xfrm>
            <a:off x="6215074" y="714357"/>
            <a:ext cx="238807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3143240" y="5929330"/>
            <a:ext cx="521497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smtClean="0">
                <a:latin typeface="Arial" pitchFamily="34" charset="0"/>
                <a:cs typeface="Arial" pitchFamily="34" charset="0"/>
              </a:rPr>
              <a:t>Документы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Сиразеева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Газиза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Сиразеевича</a:t>
            </a: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813</Words>
  <PresentationFormat>Экран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ллович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63</cp:revision>
  <dcterms:created xsi:type="dcterms:W3CDTF">2020-03-17T13:20:40Z</dcterms:created>
  <dcterms:modified xsi:type="dcterms:W3CDTF">2020-03-20T10:43:32Z</dcterms:modified>
</cp:coreProperties>
</file>